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86" d="100"/>
          <a:sy n="86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E5F2DD-A7C1-43E3-B2C3-73D6E58E9A14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5DB95B-260C-4949-B77D-C556960C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 Балашова\01. Стел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96336" cy="51730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60648"/>
            <a:ext cx="5292080" cy="273630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«МОЙ </a:t>
            </a:r>
            <a:r>
              <a:rPr lang="ru-RU" dirty="0" err="1" smtClean="0">
                <a:solidFill>
                  <a:srgbClr val="FFFF00"/>
                </a:solidFill>
              </a:rPr>
              <a:t>город-бАЛАШОВ</a:t>
            </a:r>
            <a:r>
              <a:rPr lang="ru-RU" dirty="0" smtClean="0">
                <a:solidFill>
                  <a:srgbClr val="FFFF00"/>
                </a:solidFill>
              </a:rPr>
              <a:t>-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моё будущее»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601000" cy="136815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Автор работы: </a:t>
            </a:r>
            <a:r>
              <a:rPr lang="ru-RU" dirty="0" err="1" smtClean="0">
                <a:solidFill>
                  <a:srgbClr val="FFFF00"/>
                </a:solidFill>
              </a:rPr>
              <a:t>Верткова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Дарья, ученица </a:t>
            </a:r>
            <a:r>
              <a:rPr lang="ru-RU" dirty="0" smtClean="0">
                <a:solidFill>
                  <a:srgbClr val="FFFF00"/>
                </a:solidFill>
              </a:rPr>
              <a:t>7 «Б» </a:t>
            </a:r>
            <a:r>
              <a:rPr lang="ru-RU" dirty="0" smtClean="0">
                <a:solidFill>
                  <a:srgbClr val="FFFF00"/>
                </a:solidFill>
              </a:rPr>
              <a:t>класса </a:t>
            </a:r>
            <a:endParaRPr lang="ru-RU" dirty="0" smtClean="0">
              <a:solidFill>
                <a:srgbClr val="FFFF00"/>
              </a:solidFill>
            </a:endParaRP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МОУ </a:t>
            </a:r>
            <a:r>
              <a:rPr lang="ru-RU" dirty="0" smtClean="0">
                <a:solidFill>
                  <a:srgbClr val="FFFF00"/>
                </a:solidFill>
              </a:rPr>
              <a:t>«СОШ №12 г.Балашова Саратовской области»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Руководитель: </a:t>
            </a:r>
            <a:r>
              <a:rPr lang="ru-RU" dirty="0" err="1" smtClean="0">
                <a:solidFill>
                  <a:srgbClr val="FFFF00"/>
                </a:solidFill>
              </a:rPr>
              <a:t>Душина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Л</a:t>
            </a:r>
            <a:r>
              <a:rPr lang="ru-RU" dirty="0" smtClean="0">
                <a:solidFill>
                  <a:srgbClr val="FFFF00"/>
                </a:solidFill>
              </a:rPr>
              <a:t>ариса </a:t>
            </a:r>
            <a:r>
              <a:rPr lang="ru-RU" dirty="0" smtClean="0">
                <a:solidFill>
                  <a:srgbClr val="FFFF00"/>
                </a:solidFill>
              </a:rPr>
              <a:t>Дмитриевна, учитель музыки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1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Балашов был основан в конце XVIII века Василием </a:t>
            </a:r>
            <a:r>
              <a:rPr lang="ru-RU" dirty="0" err="1" smtClean="0"/>
              <a:t>Балашкой</a:t>
            </a:r>
            <a:r>
              <a:rPr lang="ru-RU" dirty="0" smtClean="0"/>
              <a:t> как хутор, затем стал деревней. Указом императрицы Екатерины II в 1780 году бывшему дворцовому селу был придан статус уездного города и </a:t>
            </a:r>
            <a:r>
              <a:rPr lang="ru-RU" dirty="0" err="1" smtClean="0"/>
              <a:t>Балашовский</a:t>
            </a:r>
            <a:r>
              <a:rPr lang="ru-RU" dirty="0" smtClean="0"/>
              <a:t> уезд вошёл в Саратовскую губернию.</a:t>
            </a:r>
          </a:p>
          <a:p>
            <a:r>
              <a:rPr lang="ru-RU" dirty="0" smtClean="0"/>
              <a:t>В 1895 году открыта </a:t>
            </a:r>
            <a:r>
              <a:rPr lang="ru-RU" dirty="0" err="1" smtClean="0"/>
              <a:t>Харьково-Балашовская</a:t>
            </a:r>
            <a:r>
              <a:rPr lang="ru-RU" dirty="0" smtClean="0"/>
              <a:t> железная дорога.</a:t>
            </a:r>
          </a:p>
          <a:p>
            <a:r>
              <a:rPr lang="ru-RU" dirty="0" smtClean="0"/>
              <a:t>В 1928 году после упразднения губерний и уездов город становится центром </a:t>
            </a:r>
            <a:r>
              <a:rPr lang="ru-RU" dirty="0" err="1" smtClean="0"/>
              <a:t>Балашовского</a:t>
            </a:r>
            <a:r>
              <a:rPr lang="ru-RU" dirty="0" smtClean="0"/>
              <a:t> района и </a:t>
            </a:r>
            <a:r>
              <a:rPr lang="ru-RU" dirty="0" err="1" smtClean="0"/>
              <a:t>Балашовского</a:t>
            </a:r>
            <a:r>
              <a:rPr lang="ru-RU" dirty="0" smtClean="0"/>
              <a:t> округа Нижне-Волжского края.</a:t>
            </a:r>
          </a:p>
          <a:p>
            <a:r>
              <a:rPr lang="ru-RU" dirty="0" smtClean="0"/>
              <a:t>С 1936 года Балашов в составе Саратовской области.</a:t>
            </a:r>
          </a:p>
          <a:p>
            <a:r>
              <a:rPr lang="ru-RU" dirty="0" smtClean="0"/>
              <a:t>С 1954 по 1957 Балашов был административным центром </a:t>
            </a:r>
            <a:r>
              <a:rPr lang="ru-RU" dirty="0" err="1" smtClean="0"/>
              <a:t>Балашовской</a:t>
            </a:r>
            <a:r>
              <a:rPr lang="ru-RU" dirty="0" smtClean="0"/>
              <a:t> области, образованной из частей территорий Воронежской, Саратовской, Сталинградской и Тамбовской областей.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73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Достопримечательности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 сохранившихся зданий можно отметить дом купца </a:t>
            </a:r>
            <a:r>
              <a:rPr lang="ru-RU" dirty="0" err="1" smtClean="0"/>
              <a:t>Семёнова</a:t>
            </a:r>
            <a:r>
              <a:rPr lang="ru-RU" dirty="0" smtClean="0"/>
              <a:t> (ныне Дом школьника), а также купеческий особняк, построенный </a:t>
            </a:r>
            <a:r>
              <a:rPr lang="ru-RU" dirty="0" err="1" smtClean="0"/>
              <a:t>зерноторговцем</a:t>
            </a:r>
            <a:r>
              <a:rPr lang="ru-RU" dirty="0" smtClean="0"/>
              <a:t> и скотопромышленником Е. М. Дьяковым в начале XX века. Бревенчатый дом стоит на высоком кирпичном цоколе. Стены дома обшиты тёсом в «ёлочку». Большие окна с арочными завершениями украшены резьбой в виде ниспадающих занавесей с кистями. Водосточные трубы выполнены в виде крылатых драконов, увенчанных коронами. В интерьере наиболее ценными являются изразцовые каменные печи. В доме сохранились наборный паркет, обойное и штофное покрытие стен, лепные украшения потолков.</a:t>
            </a:r>
          </a:p>
          <a:p>
            <a:r>
              <a:rPr lang="ru-RU" dirty="0" smtClean="0"/>
              <a:t>В городе имеется три храма: в честь Преображения, иконы Божией Матери «Всех скорбящих Радость» и </a:t>
            </a:r>
            <a:r>
              <a:rPr lang="ru-RU" dirty="0" err="1" smtClean="0"/>
              <a:t>Аргистратига</a:t>
            </a:r>
            <a:r>
              <a:rPr lang="ru-RU" dirty="0" smtClean="0"/>
              <a:t> Михаила. Также в исправительной </a:t>
            </a:r>
            <a:r>
              <a:rPr lang="ru-RU" dirty="0" err="1" smtClean="0"/>
              <a:t>колоннии</a:t>
            </a:r>
            <a:r>
              <a:rPr lang="ru-RU" dirty="0" smtClean="0"/>
              <a:t> храм </a:t>
            </a:r>
            <a:r>
              <a:rPr lang="ru-RU" dirty="0" err="1" smtClean="0"/>
              <a:t>Свт</a:t>
            </a:r>
            <a:r>
              <a:rPr lang="ru-RU" dirty="0" smtClean="0"/>
              <a:t>. Николая и две молельных комнаты-в тюрьме и Доме интернате для престарелых и инвалидов. Строится четвертый храм в честь Воздвижения Креста Господня.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691246" cy="18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1597645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16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8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8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568952" cy="622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29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 был образован 5 августа 1928 года на первом внеочередном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районном съезде Советов рабочих, крестьянских и депутатов. В него вошли 48 сельских советов 5 волостей бывшего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уездкрасноармейских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а: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Тростянской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Ивановской, Козловской,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Падовской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Луначарской. Город Балашов стал районным центром. В 1929 году в районе активно прошла массовая коллективизация, в результате которой было создано 65 колхозов, 11 совхозов и 3 МТС. В 1935 году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 по решению правительства был разделен на 4 более мелкие: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Новопокровский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Красавский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Родничковский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В годы Великой Отечественной войны (1941-1945гг.) труженики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района прилагали все силы, чтобы дать больше средств и продовольствия фронту и стране, больше сырья для промышленности, и тем самым внесли немалый вклад в победу над врагом. В фонд обороны жителями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района было внесено 13 млн. 523 тысячи рублей. Было отправлено на фронт большое количество посылок с тёплыми вещами, махоркой и канцелярскими товарами для бойцов. На средства, собранные жителями района, было построено 19 боевых самолетов. В 1954 году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 стал одной из административных единиц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области. В ноябре 1957 года область была упразднена, 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 вновь вернулся в состав Саратовской области. В разное время город Балашов как районный центр то входил в состав района, то являлся самостоятельной административной единицей. 19 сентября 1996 года губернатор Саратовской области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Д.Ф.Аяцков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подписал постановление, согласно которому произошло слияние администрации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г.Балашова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 администрацией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района. В настоящее время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Балашовский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муниципальный район объединяет 16 муниципальных образований, из которых два городских 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г.Балашов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р/п Пинеровка) и четырнадцать сельских.</a:t>
            </a:r>
          </a:p>
          <a:p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xmlns="" val="59540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ОКНО В БУДУЩЕЕ ….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Я </a:t>
            </a:r>
            <a:r>
              <a:rPr lang="ru-RU" dirty="0"/>
              <a:t>хотела чтобы в нашем городе люди соблюдали чистоту </a:t>
            </a:r>
            <a:r>
              <a:rPr lang="ru-RU" dirty="0" smtClean="0"/>
              <a:t>!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86872"/>
            <a:ext cx="6120680" cy="414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4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ОКНО В БУДУЩЕЕ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Я хочу чтобы строили новые дома , чтобы город становился больше !!!!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77997"/>
            <a:ext cx="6834336" cy="42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07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596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«МОЙ город-бАЛАШОВ-  моё будущее» </vt:lpstr>
      <vt:lpstr>ИСТОРИЯ </vt:lpstr>
      <vt:lpstr>Достопримечательности</vt:lpstr>
      <vt:lpstr>Слайд 4</vt:lpstr>
      <vt:lpstr>Слайд 5</vt:lpstr>
      <vt:lpstr>Слайд 6</vt:lpstr>
      <vt:lpstr>ОКНО В БУДУЩЕЕ ….</vt:lpstr>
      <vt:lpstr>ОКНО В БУДУЩЕЕ …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16</cp:revision>
  <dcterms:created xsi:type="dcterms:W3CDTF">2013-03-03T14:30:02Z</dcterms:created>
  <dcterms:modified xsi:type="dcterms:W3CDTF">2017-02-11T04:39:07Z</dcterms:modified>
</cp:coreProperties>
</file>